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Ripley’s aquarium</a:t>
            </a:r>
            <a:endParaRPr lang="en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SBI4U Field Trip</a:t>
            </a:r>
          </a:p>
          <a:p>
            <a:r>
              <a:rPr lang="en-CA" dirty="0" smtClean="0"/>
              <a:t>December 18, 2013</a:t>
            </a:r>
          </a:p>
          <a:p>
            <a:r>
              <a:rPr lang="en-CA" dirty="0" smtClean="0"/>
              <a:t>Anne Clayton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25958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pacific kelp exhibit</a:t>
            </a:r>
            <a:endParaRPr lang="en-CA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 smtClean="0"/>
              <a:t>The wave maker that simulates the British Columbia shoreline paired with the kelp exceeding 6ft made this part of the aquarium the most relaxing, and my favourite, part.</a:t>
            </a:r>
            <a:endParaRPr lang="en-CA" dirty="0"/>
          </a:p>
        </p:txBody>
      </p:sp>
      <p:pic>
        <p:nvPicPr>
          <p:cNvPr id="1026" name="Picture 2" descr="https://fbcdn-sphotos-h-a.akamaihd.net/hphotos-ak-prn2/v/1606991_10202791841140289_496275087_n.jpg?oh=755858cf938a551d2fb62720c3ca9b16&amp;oe=52CE2877&amp;__gda__=1389305866_6f683ea93226b357229eae6b01e3a7a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11250"/>
            <a:ext cx="59436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285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goliath grouper</a:t>
            </a:r>
            <a:endParaRPr lang="en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 smtClean="0"/>
              <a:t>This huge fish was hard to miss at the end of Dangerous Lagoon. </a:t>
            </a:r>
            <a:endParaRPr lang="en-CA" dirty="0"/>
          </a:p>
        </p:txBody>
      </p:sp>
      <p:pic>
        <p:nvPicPr>
          <p:cNvPr id="2050" name="Picture 2" descr="https://fbcdn-sphotos-h-a.akamaihd.net/hphotos-ak-prn2/v/1538853_10202791836540174_1797668975_n.jpg?oh=bedb77c320195f98da1f63b59a42d022&amp;oe=52CE35CB&amp;__gda__=1389256825_6d66c4115bfdb686973265ea3c7245f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11250"/>
            <a:ext cx="59436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858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Planet jellies</a:t>
            </a:r>
            <a:endParaRPr lang="en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 smtClean="0"/>
              <a:t>We had the unique experience of seeing different types of jellyfish from all over the world.</a:t>
            </a:r>
            <a:endParaRPr lang="en-CA" dirty="0"/>
          </a:p>
        </p:txBody>
      </p:sp>
      <p:pic>
        <p:nvPicPr>
          <p:cNvPr id="3074" name="Picture 2" descr="https://fbcdn-sphotos-h-a.akamaihd.net/hphotos-ak-prn2/v/1502569_10202791794859132_1584920893_n.jpg?oh=a50c235c4432ffb4a9d7014b17f69497&amp;oe=52CE8374&amp;__gda__=1389267462_7dcce6550efbe19ba3885582725a93d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11250"/>
            <a:ext cx="59436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217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DANGEROUS LAGOON</a:t>
            </a:r>
            <a:endParaRPr lang="en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 smtClean="0"/>
              <a:t>Being this close to a shark was the part I looked forward to most about this trip and I was not let down.</a:t>
            </a:r>
            <a:endParaRPr lang="en-CA" dirty="0"/>
          </a:p>
        </p:txBody>
      </p:sp>
      <p:pic>
        <p:nvPicPr>
          <p:cNvPr id="4098" name="Picture 2" descr="https://fbcdn-sphotos-h-a.akamaihd.net/hphotos-ak-frc1/v/482460_10202791836020161_666539085_n.jpg?oh=492bf15c9151e584317f22deff13f911&amp;oe=52CE35E6&amp;__gda__=1389300486_65311375f879c91ec7e5afbe691dfa8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288" y="685800"/>
            <a:ext cx="3981450" cy="530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996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More sharks</a:t>
            </a:r>
            <a:endParaRPr lang="en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 smtClean="0"/>
              <a:t>The section of the aquarium about sharks was the most interesting with many interactive exhibits.</a:t>
            </a:r>
          </a:p>
        </p:txBody>
      </p:sp>
      <p:pic>
        <p:nvPicPr>
          <p:cNvPr id="5122" name="Picture 2" descr="https://fbcdn-sphotos-h-a.akamaihd.net/hphotos-ak-prn2/v/1560373_10202791809499498_599457197_n.jpg?oh=47a90107949abbe6891322163937ed17&amp;oe=52CE33B7&amp;__gda__=1389267018_8da385f736205eb0447a79a10bbab5d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288" y="685800"/>
            <a:ext cx="3981450" cy="530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517840"/>
      </p:ext>
    </p:extLst>
  </p:cSld>
  <p:clrMapOvr>
    <a:masterClrMapping/>
  </p:clrMapOvr>
</p:sld>
</file>

<file path=ppt/theme/theme1.xml><?xml version="1.0" encoding="utf-8"?>
<a:theme xmlns:a="http://schemas.openxmlformats.org/drawingml/2006/main" name="Secteu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</TotalTime>
  <Words>126</Words>
  <Application>Microsoft Office PowerPoint</Application>
  <PresentationFormat>Grand écran</PresentationFormat>
  <Paragraphs>14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Secteur</vt:lpstr>
      <vt:lpstr>Ripley’s aquarium</vt:lpstr>
      <vt:lpstr>The pacific kelp exhibit</vt:lpstr>
      <vt:lpstr>The goliath grouper</vt:lpstr>
      <vt:lpstr>Planet jellies</vt:lpstr>
      <vt:lpstr>DANGEROUS LAGOON</vt:lpstr>
      <vt:lpstr>More sharks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Ripley’s aquarium</dc:title>
  <dc:creator>anne clayton</dc:creator>
  <cp:lastModifiedBy>anne clayton</cp:lastModifiedBy>
  <cp:revision>2</cp:revision>
  <dcterms:created xsi:type="dcterms:W3CDTF">2014-01-07T21:30:51Z</dcterms:created>
  <dcterms:modified xsi:type="dcterms:W3CDTF">2014-01-07T21:40:24Z</dcterms:modified>
</cp:coreProperties>
</file>